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AB3493-7225-444A-9DF4-A5A54C6C31DC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F1EC8D-0200-44AE-8093-4485AE1C3A61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 descr="C:\Users\hp 620\Pictures\evaluacin-de-los-aprendizajes-2-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5"/>
            <a:ext cx="9144000" cy="6865166"/>
          </a:xfrm>
          <a:prstGeom prst="rect">
            <a:avLst/>
          </a:prstGeom>
          <a:noFill/>
        </p:spPr>
      </p:pic>
      <p:pic>
        <p:nvPicPr>
          <p:cNvPr id="5" name="Picture 3" descr="C:\Users\hp 620\Pictures\evaluacin-de-los-aprendizajes-2-1-638.jpg"/>
          <p:cNvPicPr>
            <a:picLocks noChangeAspect="1" noChangeArrowheads="1"/>
          </p:cNvPicPr>
          <p:nvPr/>
        </p:nvPicPr>
        <p:blipFill>
          <a:blip r:embed="rId2"/>
          <a:srcRect l="30365" t="55117" r="29791" b="37600"/>
          <a:stretch>
            <a:fillRect/>
          </a:stretch>
        </p:blipFill>
        <p:spPr bwMode="auto">
          <a:xfrm>
            <a:off x="2928926" y="4286256"/>
            <a:ext cx="3643338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 descr="C:\Users\hp 620\Pictures\evaluacion del aprendiza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6786578" cy="5811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C:\Users\hp 620\Picture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78000"/>
            <a:ext cx="9144000" cy="5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hp 620\Pictures\Aristides MAPA MENT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14513"/>
            <a:ext cx="9144000" cy="5043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 descr="C:\Users\hp 620\Pictures\imagen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24731"/>
            <a:ext cx="7072362" cy="5787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C:\Users\hp 620\Pictures\evaluac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10788"/>
            <a:ext cx="7929618" cy="5947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6" name="Picture 2" descr="C:\Users\hp 620\Pictures\tb16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39124" cy="4714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0</Words>
  <Application>Microsoft Office PowerPoint</Application>
  <PresentationFormat>Presentación en pantalla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 620</dc:creator>
  <cp:lastModifiedBy>hp 620</cp:lastModifiedBy>
  <cp:revision>6</cp:revision>
  <dcterms:created xsi:type="dcterms:W3CDTF">2014-11-04T13:22:11Z</dcterms:created>
  <dcterms:modified xsi:type="dcterms:W3CDTF">2014-11-04T13:54:41Z</dcterms:modified>
</cp:coreProperties>
</file>