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BB469A1-1B94-4591-BCD2-CB4245F77653}" type="datetimeFigureOut">
              <a:rPr lang="es-AR" smtClean="0"/>
              <a:t>15/05/2015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A77B08C9-37AF-44FF-8D93-18E119F12FCF}" type="slidenum">
              <a:rPr lang="es-AR" smtClean="0"/>
              <a:t>‹Nº›</a:t>
            </a:fld>
            <a:endParaRPr lang="es-A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B469A1-1B94-4591-BCD2-CB4245F77653}" type="datetimeFigureOut">
              <a:rPr lang="es-AR" smtClean="0"/>
              <a:t>15/05/2015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77B08C9-37AF-44FF-8D93-18E119F12FCF}" type="slidenum">
              <a:rPr lang="es-AR" smtClean="0"/>
              <a:t>‹Nº›</a:t>
            </a:fld>
            <a:endParaRPr lang="es-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B469A1-1B94-4591-BCD2-CB4245F77653}" type="datetimeFigureOut">
              <a:rPr lang="es-AR" smtClean="0"/>
              <a:t>15/05/2015</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A77B08C9-37AF-44FF-8D93-18E119F12FCF}" type="slidenum">
              <a:rPr lang="es-AR" smtClean="0"/>
              <a:t>‹Nº›</a:t>
            </a:fld>
            <a:endParaRPr lang="es-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BB469A1-1B94-4591-BCD2-CB4245F77653}" type="datetimeFigureOut">
              <a:rPr lang="es-AR" smtClean="0"/>
              <a:t>15/05/2015</a:t>
            </a:fld>
            <a:endParaRPr lang="es-AR"/>
          </a:p>
        </p:txBody>
      </p:sp>
      <p:sp>
        <p:nvSpPr>
          <p:cNvPr id="10" name="Slide Number Placeholder 9"/>
          <p:cNvSpPr>
            <a:spLocks noGrp="1"/>
          </p:cNvSpPr>
          <p:nvPr>
            <p:ph type="sldNum" sz="quarter" idx="11"/>
          </p:nvPr>
        </p:nvSpPr>
        <p:spPr/>
        <p:txBody>
          <a:bodyPr/>
          <a:lstStyle/>
          <a:p>
            <a:fld id="{A77B08C9-37AF-44FF-8D93-18E119F12FCF}" type="slidenum">
              <a:rPr lang="es-AR" smtClean="0"/>
              <a:t>‹Nº›</a:t>
            </a:fld>
            <a:endParaRPr lang="es-AR"/>
          </a:p>
        </p:txBody>
      </p:sp>
      <p:sp>
        <p:nvSpPr>
          <p:cNvPr id="12" name="Footer Placeholder 11"/>
          <p:cNvSpPr>
            <a:spLocks noGrp="1"/>
          </p:cNvSpPr>
          <p:nvPr>
            <p:ph type="ftr" sz="quarter" idx="12"/>
          </p:nvPr>
        </p:nvSpPr>
        <p:spPr/>
        <p:txBody>
          <a:bodyPr/>
          <a:lstStyle/>
          <a:p>
            <a:endParaRPr lang="es-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s-ES" smtClean="0"/>
              <a:t>Haga clic para modificar el estilo de título del patrón</a:t>
            </a:r>
            <a:endParaRPr lang="en-US" dirty="0"/>
          </a:p>
        </p:txBody>
      </p:sp>
      <p:sp>
        <p:nvSpPr>
          <p:cNvPr id="19" name="Date Placeholder 18"/>
          <p:cNvSpPr>
            <a:spLocks noGrp="1"/>
          </p:cNvSpPr>
          <p:nvPr>
            <p:ph type="dt" sz="half" idx="10"/>
          </p:nvPr>
        </p:nvSpPr>
        <p:spPr/>
        <p:txBody>
          <a:bodyPr/>
          <a:lstStyle/>
          <a:p>
            <a:fld id="{DBB469A1-1B94-4591-BCD2-CB4245F77653}" type="datetimeFigureOut">
              <a:rPr lang="es-AR" smtClean="0"/>
              <a:t>15/05/2015</a:t>
            </a:fld>
            <a:endParaRPr lang="es-AR"/>
          </a:p>
        </p:txBody>
      </p:sp>
      <p:sp>
        <p:nvSpPr>
          <p:cNvPr id="20" name="Slide Number Placeholder 19"/>
          <p:cNvSpPr>
            <a:spLocks noGrp="1"/>
          </p:cNvSpPr>
          <p:nvPr>
            <p:ph type="sldNum" sz="quarter" idx="11"/>
          </p:nvPr>
        </p:nvSpPr>
        <p:spPr/>
        <p:txBody>
          <a:bodyPr/>
          <a:lstStyle/>
          <a:p>
            <a:fld id="{A77B08C9-37AF-44FF-8D93-18E119F12FCF}" type="slidenum">
              <a:rPr lang="es-AR" smtClean="0"/>
              <a:t>‹Nº›</a:t>
            </a:fld>
            <a:endParaRPr lang="es-AR"/>
          </a:p>
        </p:txBody>
      </p:sp>
      <p:sp>
        <p:nvSpPr>
          <p:cNvPr id="21" name="Footer Placeholder 20"/>
          <p:cNvSpPr>
            <a:spLocks noGrp="1"/>
          </p:cNvSpPr>
          <p:nvPr>
            <p:ph type="ftr" sz="quarter" idx="12"/>
          </p:nvPr>
        </p:nvSpPr>
        <p:spPr/>
        <p:txBody>
          <a:bodyPr/>
          <a:lstStyle/>
          <a:p>
            <a:endParaRPr lang="es-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DBB469A1-1B94-4591-BCD2-CB4245F77653}" type="datetimeFigureOut">
              <a:rPr lang="es-AR" smtClean="0"/>
              <a:t>15/05/2015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A77B08C9-37AF-44FF-8D93-18E119F12FCF}" type="slidenum">
              <a:rPr lang="es-AR" smtClean="0"/>
              <a:t>‹Nº›</a:t>
            </a:fld>
            <a:endParaRPr lang="es-AR"/>
          </a:p>
        </p:txBody>
      </p:sp>
      <p:sp>
        <p:nvSpPr>
          <p:cNvPr id="9" name="Content Placeholder 8"/>
          <p:cNvSpPr>
            <a:spLocks noGrp="1"/>
          </p:cNvSpPr>
          <p:nvPr>
            <p:ph sz="quarter" idx="13"/>
          </p:nvPr>
        </p:nvSpPr>
        <p:spPr>
          <a:xfrm>
            <a:off x="1216152" y="841248"/>
            <a:ext cx="3730752" cy="43891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DBB469A1-1B94-4591-BCD2-CB4245F77653}" type="datetimeFigureOut">
              <a:rPr lang="es-AR" smtClean="0"/>
              <a:t>15/05/2015</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A77B08C9-37AF-44FF-8D93-18E119F12FCF}" type="slidenum">
              <a:rPr lang="es-AR" smtClean="0"/>
              <a:t>‹Nº›</a:t>
            </a:fld>
            <a:endParaRPr lang="es-AR"/>
          </a:p>
        </p:txBody>
      </p:sp>
      <p:sp>
        <p:nvSpPr>
          <p:cNvPr id="11" name="Content Placeholder 10"/>
          <p:cNvSpPr>
            <a:spLocks noGrp="1"/>
          </p:cNvSpPr>
          <p:nvPr>
            <p:ph sz="quarter" idx="13"/>
          </p:nvPr>
        </p:nvSpPr>
        <p:spPr>
          <a:xfrm>
            <a:off x="1216152" y="1380744"/>
            <a:ext cx="3730752" cy="38404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BB469A1-1B94-4591-BCD2-CB4245F77653}" type="datetimeFigureOut">
              <a:rPr lang="es-AR" smtClean="0"/>
              <a:t>15/05/2015</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A77B08C9-37AF-44FF-8D93-18E119F12FCF}" type="slidenum">
              <a:rPr lang="es-AR" smtClean="0"/>
              <a:t>‹Nº›</a:t>
            </a:fld>
            <a:endParaRPr lang="es-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B469A1-1B94-4591-BCD2-CB4245F77653}" type="datetimeFigureOut">
              <a:rPr lang="es-AR" smtClean="0"/>
              <a:t>15/05/2015</a:t>
            </a:fld>
            <a:endParaRPr lang="es-AR"/>
          </a:p>
        </p:txBody>
      </p:sp>
      <p:sp>
        <p:nvSpPr>
          <p:cNvPr id="6" name="Slide Number Placeholder 5"/>
          <p:cNvSpPr>
            <a:spLocks noGrp="1"/>
          </p:cNvSpPr>
          <p:nvPr>
            <p:ph type="sldNum" sz="quarter" idx="11"/>
          </p:nvPr>
        </p:nvSpPr>
        <p:spPr/>
        <p:txBody>
          <a:bodyPr/>
          <a:lstStyle/>
          <a:p>
            <a:fld id="{A77B08C9-37AF-44FF-8D93-18E119F12FCF}" type="slidenum">
              <a:rPr lang="es-AR" smtClean="0"/>
              <a:t>‹Nº›</a:t>
            </a:fld>
            <a:endParaRPr lang="es-AR"/>
          </a:p>
        </p:txBody>
      </p:sp>
      <p:sp>
        <p:nvSpPr>
          <p:cNvPr id="7" name="Footer Placeholder 6"/>
          <p:cNvSpPr>
            <a:spLocks noGrp="1"/>
          </p:cNvSpPr>
          <p:nvPr>
            <p:ph type="ftr" sz="quarter" idx="12"/>
          </p:nvPr>
        </p:nvSpPr>
        <p:spPr/>
        <p:txBody>
          <a:bodyPr/>
          <a:lstStyle/>
          <a:p>
            <a:endParaRPr lang="es-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Content Placeholder 13"/>
          <p:cNvSpPr>
            <a:spLocks noGrp="1"/>
          </p:cNvSpPr>
          <p:nvPr>
            <p:ph sz="quarter" idx="13"/>
          </p:nvPr>
        </p:nvSpPr>
        <p:spPr>
          <a:xfrm>
            <a:off x="914400" y="381000"/>
            <a:ext cx="4800600" cy="5943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9" name="Date Placeholder 8"/>
          <p:cNvSpPr>
            <a:spLocks noGrp="1"/>
          </p:cNvSpPr>
          <p:nvPr>
            <p:ph type="dt" sz="half" idx="14"/>
          </p:nvPr>
        </p:nvSpPr>
        <p:spPr/>
        <p:txBody>
          <a:bodyPr/>
          <a:lstStyle/>
          <a:p>
            <a:fld id="{DBB469A1-1B94-4591-BCD2-CB4245F77653}" type="datetimeFigureOut">
              <a:rPr lang="es-AR" smtClean="0"/>
              <a:t>15/05/2015</a:t>
            </a:fld>
            <a:endParaRPr lang="es-AR"/>
          </a:p>
        </p:txBody>
      </p:sp>
      <p:sp>
        <p:nvSpPr>
          <p:cNvPr id="10" name="Slide Number Placeholder 9"/>
          <p:cNvSpPr>
            <a:spLocks noGrp="1"/>
          </p:cNvSpPr>
          <p:nvPr>
            <p:ph type="sldNum" sz="quarter" idx="15"/>
          </p:nvPr>
        </p:nvSpPr>
        <p:spPr/>
        <p:txBody>
          <a:bodyPr/>
          <a:lstStyle/>
          <a:p>
            <a:fld id="{A77B08C9-37AF-44FF-8D93-18E119F12FCF}" type="slidenum">
              <a:rPr lang="es-AR" smtClean="0"/>
              <a:t>‹Nº›</a:t>
            </a:fld>
            <a:endParaRPr lang="es-AR"/>
          </a:p>
        </p:txBody>
      </p:sp>
      <p:sp>
        <p:nvSpPr>
          <p:cNvPr id="13" name="Footer Placeholder 12"/>
          <p:cNvSpPr>
            <a:spLocks noGrp="1"/>
          </p:cNvSpPr>
          <p:nvPr>
            <p:ph type="ftr" sz="quarter" idx="16"/>
          </p:nvPr>
        </p:nvSpPr>
        <p:spPr/>
        <p:txBody>
          <a:bodyPr/>
          <a:lstStyle/>
          <a:p>
            <a:endParaRPr lang="es-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B469A1-1B94-4591-BCD2-CB4245F77653}" type="datetimeFigureOut">
              <a:rPr lang="es-AR" smtClean="0"/>
              <a:t>15/05/2015</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A77B08C9-37AF-44FF-8D93-18E119F12FCF}" type="slidenum">
              <a:rPr lang="es-AR" smtClean="0"/>
              <a:t>‹Nº›</a:t>
            </a:fld>
            <a:endParaRPr lang="es-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s-A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A77B08C9-37AF-44FF-8D93-18E119F12FCF}" type="slidenum">
              <a:rPr lang="es-AR" smtClean="0"/>
              <a:t>‹Nº›</a:t>
            </a:fld>
            <a:endParaRPr lang="es-A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DBB469A1-1B94-4591-BCD2-CB4245F77653}" type="datetimeFigureOut">
              <a:rPr lang="es-AR" smtClean="0"/>
              <a:t>15/05/2015</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6152" y="1267485"/>
            <a:ext cx="7235981" cy="3601675"/>
          </a:xfrm>
        </p:spPr>
        <p:txBody>
          <a:bodyPr/>
          <a:lstStyle/>
          <a:p>
            <a:r>
              <a:rPr lang="es-AR" sz="6000" dirty="0" smtClean="0">
                <a:solidFill>
                  <a:srgbClr val="0070C0"/>
                </a:solidFill>
                <a:effectLst>
                  <a:outerShdw blurRad="38100" dist="38100" dir="2700000" algn="tl">
                    <a:srgbClr val="000000">
                      <a:alpha val="43137"/>
                    </a:srgbClr>
                  </a:outerShdw>
                </a:effectLst>
              </a:rPr>
              <a:t>Yo </a:t>
            </a:r>
            <a:r>
              <a:rPr lang="es-AR" sz="6000" dirty="0">
                <a:solidFill>
                  <a:srgbClr val="0070C0"/>
                </a:solidFill>
                <a:effectLst>
                  <a:outerShdw blurRad="38100" dist="38100" dir="2700000" algn="tl">
                    <a:srgbClr val="000000">
                      <a:alpha val="43137"/>
                    </a:srgbClr>
                  </a:outerShdw>
                </a:effectLst>
              </a:rPr>
              <a:t>hago nuevas </a:t>
            </a:r>
            <a:r>
              <a:rPr lang="es-AR" sz="6000" dirty="0" smtClean="0">
                <a:solidFill>
                  <a:srgbClr val="0070C0"/>
                </a:solidFill>
                <a:effectLst>
                  <a:outerShdw blurRad="38100" dist="38100" dir="2700000" algn="tl">
                    <a:srgbClr val="000000">
                      <a:alpha val="43137"/>
                    </a:srgbClr>
                  </a:outerShdw>
                </a:effectLst>
              </a:rPr>
              <a:t/>
            </a:r>
            <a:br>
              <a:rPr lang="es-AR" sz="6000" dirty="0" smtClean="0">
                <a:solidFill>
                  <a:srgbClr val="0070C0"/>
                </a:solidFill>
                <a:effectLst>
                  <a:outerShdw blurRad="38100" dist="38100" dir="2700000" algn="tl">
                    <a:srgbClr val="000000">
                      <a:alpha val="43137"/>
                    </a:srgbClr>
                  </a:outerShdw>
                </a:effectLst>
              </a:rPr>
            </a:br>
            <a:r>
              <a:rPr lang="es-AR" sz="6000" dirty="0" smtClean="0">
                <a:solidFill>
                  <a:srgbClr val="0070C0"/>
                </a:solidFill>
                <a:effectLst>
                  <a:outerShdw blurRad="38100" dist="38100" dir="2700000" algn="tl">
                    <a:srgbClr val="000000">
                      <a:alpha val="43137"/>
                    </a:srgbClr>
                  </a:outerShdw>
                </a:effectLst>
              </a:rPr>
              <a:t>todas </a:t>
            </a:r>
            <a:r>
              <a:rPr lang="es-AR" sz="6000" dirty="0">
                <a:solidFill>
                  <a:srgbClr val="0070C0"/>
                </a:solidFill>
                <a:effectLst>
                  <a:outerShdw blurRad="38100" dist="38100" dir="2700000" algn="tl">
                    <a:srgbClr val="000000">
                      <a:alpha val="43137"/>
                    </a:srgbClr>
                  </a:outerShdw>
                </a:effectLst>
              </a:rPr>
              <a:t>las cosas» </a:t>
            </a:r>
            <a:r>
              <a:rPr lang="es-AR" sz="3200" dirty="0">
                <a:solidFill>
                  <a:srgbClr val="0070C0"/>
                </a:solidFill>
                <a:effectLst>
                  <a:outerShdw blurRad="38100" dist="38100" dir="2700000" algn="tl">
                    <a:srgbClr val="000000">
                      <a:alpha val="43137"/>
                    </a:srgbClr>
                  </a:outerShdw>
                </a:effectLst>
              </a:rPr>
              <a:t>(</a:t>
            </a:r>
            <a:r>
              <a:rPr lang="es-AR" sz="3200" dirty="0" err="1">
                <a:solidFill>
                  <a:srgbClr val="0070C0"/>
                </a:solidFill>
                <a:effectLst>
                  <a:outerShdw blurRad="38100" dist="38100" dir="2700000" algn="tl">
                    <a:srgbClr val="000000">
                      <a:alpha val="43137"/>
                    </a:srgbClr>
                  </a:outerShdw>
                </a:effectLst>
              </a:rPr>
              <a:t>Ap</a:t>
            </a:r>
            <a:r>
              <a:rPr lang="es-AR" sz="3200" dirty="0">
                <a:solidFill>
                  <a:srgbClr val="0070C0"/>
                </a:solidFill>
                <a:effectLst>
                  <a:outerShdw blurRad="38100" dist="38100" dir="2700000" algn="tl">
                    <a:srgbClr val="000000">
                      <a:alpha val="43137"/>
                    </a:srgbClr>
                  </a:outerShdw>
                </a:effectLst>
              </a:rPr>
              <a:t> 21,5)</a:t>
            </a:r>
          </a:p>
        </p:txBody>
      </p:sp>
    </p:spTree>
    <p:extLst>
      <p:ext uri="{BB962C8B-B14F-4D97-AF65-F5344CB8AC3E}">
        <p14:creationId xmlns:p14="http://schemas.microsoft.com/office/powerpoint/2010/main" val="340505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6152" y="620688"/>
            <a:ext cx="7235981" cy="5780113"/>
          </a:xfrm>
        </p:spPr>
        <p:txBody>
          <a:bodyPr/>
          <a:lstStyle/>
          <a:p>
            <a:r>
              <a:rPr lang="es-AR" sz="3200" dirty="0" smtClean="0">
                <a:solidFill>
                  <a:srgbClr val="0070C0"/>
                </a:solidFill>
                <a:effectLst/>
              </a:rPr>
              <a:t>    Virgen </a:t>
            </a:r>
            <a:r>
              <a:rPr lang="es-AR" sz="3200" dirty="0">
                <a:solidFill>
                  <a:srgbClr val="0070C0"/>
                </a:solidFill>
                <a:effectLst/>
              </a:rPr>
              <a:t>y Madre María,  </a:t>
            </a:r>
            <a:r>
              <a:rPr lang="es-AR" sz="3200" dirty="0" smtClean="0">
                <a:solidFill>
                  <a:srgbClr val="0070C0"/>
                </a:solidFill>
                <a:effectLst/>
              </a:rPr>
              <a:t>tú </a:t>
            </a:r>
            <a:r>
              <a:rPr lang="es-AR" sz="3200" dirty="0">
                <a:solidFill>
                  <a:srgbClr val="0070C0"/>
                </a:solidFill>
                <a:effectLst/>
              </a:rPr>
              <a:t>que, </a:t>
            </a:r>
            <a:r>
              <a:rPr lang="es-AR" sz="3200" dirty="0" smtClean="0">
                <a:solidFill>
                  <a:srgbClr val="0070C0"/>
                </a:solidFill>
                <a:effectLst/>
              </a:rPr>
              <a:t/>
            </a:r>
            <a:br>
              <a:rPr lang="es-AR" sz="3200" dirty="0" smtClean="0">
                <a:solidFill>
                  <a:srgbClr val="0070C0"/>
                </a:solidFill>
                <a:effectLst/>
              </a:rPr>
            </a:br>
            <a:r>
              <a:rPr lang="es-AR" sz="3200" dirty="0" smtClean="0">
                <a:solidFill>
                  <a:srgbClr val="0070C0"/>
                </a:solidFill>
                <a:effectLst/>
              </a:rPr>
              <a:t>movida </a:t>
            </a:r>
            <a:r>
              <a:rPr lang="es-AR" sz="3200" dirty="0">
                <a:solidFill>
                  <a:srgbClr val="0070C0"/>
                </a:solidFill>
                <a:effectLst/>
              </a:rPr>
              <a:t>por el Espíritu, </a:t>
            </a:r>
            <a:br>
              <a:rPr lang="es-AR" sz="3200" dirty="0">
                <a:solidFill>
                  <a:srgbClr val="0070C0"/>
                </a:solidFill>
                <a:effectLst/>
              </a:rPr>
            </a:br>
            <a:r>
              <a:rPr lang="es-AR" sz="3200" dirty="0">
                <a:solidFill>
                  <a:srgbClr val="0070C0"/>
                </a:solidFill>
                <a:effectLst/>
              </a:rPr>
              <a:t>acogiste al Verbo de la vida </a:t>
            </a:r>
            <a:r>
              <a:rPr lang="es-AR" sz="3200" dirty="0" smtClean="0">
                <a:solidFill>
                  <a:srgbClr val="0070C0"/>
                </a:solidFill>
                <a:effectLst/>
              </a:rPr>
              <a:t/>
            </a:r>
            <a:br>
              <a:rPr lang="es-AR" sz="3200" dirty="0" smtClean="0">
                <a:solidFill>
                  <a:srgbClr val="0070C0"/>
                </a:solidFill>
                <a:effectLst/>
              </a:rPr>
            </a:br>
            <a:r>
              <a:rPr lang="es-AR" sz="3200" dirty="0" smtClean="0">
                <a:solidFill>
                  <a:srgbClr val="0070C0"/>
                </a:solidFill>
                <a:effectLst/>
              </a:rPr>
              <a:t>en </a:t>
            </a:r>
            <a:r>
              <a:rPr lang="es-AR" sz="3200" dirty="0">
                <a:solidFill>
                  <a:srgbClr val="0070C0"/>
                </a:solidFill>
                <a:effectLst/>
              </a:rPr>
              <a:t>la profundidad de tu humilde fe, totalmente entregada al Eterno,</a:t>
            </a:r>
            <a:br>
              <a:rPr lang="es-AR" sz="3200" dirty="0">
                <a:solidFill>
                  <a:srgbClr val="0070C0"/>
                </a:solidFill>
                <a:effectLst/>
              </a:rPr>
            </a:br>
            <a:r>
              <a:rPr lang="es-AR" sz="3200" dirty="0">
                <a:solidFill>
                  <a:srgbClr val="0070C0"/>
                </a:solidFill>
                <a:effectLst/>
              </a:rPr>
              <a:t>ayúdanos a decir nuestro «sí» </a:t>
            </a:r>
            <a:r>
              <a:rPr lang="es-AR" sz="3200" dirty="0" smtClean="0">
                <a:solidFill>
                  <a:srgbClr val="0070C0"/>
                </a:solidFill>
                <a:effectLst/>
              </a:rPr>
              <a:t/>
            </a:r>
            <a:br>
              <a:rPr lang="es-AR" sz="3200" dirty="0" smtClean="0">
                <a:solidFill>
                  <a:srgbClr val="0070C0"/>
                </a:solidFill>
                <a:effectLst/>
              </a:rPr>
            </a:br>
            <a:r>
              <a:rPr lang="es-AR" sz="3200" dirty="0" smtClean="0">
                <a:solidFill>
                  <a:srgbClr val="0070C0"/>
                </a:solidFill>
                <a:effectLst/>
              </a:rPr>
              <a:t>ante </a:t>
            </a:r>
            <a:r>
              <a:rPr lang="es-AR" sz="3200" dirty="0">
                <a:solidFill>
                  <a:srgbClr val="0070C0"/>
                </a:solidFill>
                <a:effectLst/>
              </a:rPr>
              <a:t>la </a:t>
            </a:r>
            <a:r>
              <a:rPr lang="es-AR" sz="3200" dirty="0" smtClean="0">
                <a:solidFill>
                  <a:srgbClr val="0070C0"/>
                </a:solidFill>
                <a:effectLst/>
              </a:rPr>
              <a:t>urgencia</a:t>
            </a:r>
            <a:r>
              <a:rPr lang="es-AR" sz="3200" dirty="0">
                <a:solidFill>
                  <a:srgbClr val="0070C0"/>
                </a:solidFill>
                <a:effectLst/>
              </a:rPr>
              <a:t> </a:t>
            </a:r>
            <a:r>
              <a:rPr lang="es-AR" sz="3200" dirty="0" smtClean="0">
                <a:solidFill>
                  <a:srgbClr val="0070C0"/>
                </a:solidFill>
                <a:effectLst/>
              </a:rPr>
              <a:t/>
            </a:r>
            <a:br>
              <a:rPr lang="es-AR" sz="3200" dirty="0" smtClean="0">
                <a:solidFill>
                  <a:srgbClr val="0070C0"/>
                </a:solidFill>
                <a:effectLst/>
              </a:rPr>
            </a:br>
            <a:r>
              <a:rPr lang="es-AR" sz="3200" dirty="0" smtClean="0">
                <a:solidFill>
                  <a:srgbClr val="0070C0"/>
                </a:solidFill>
                <a:effectLst/>
              </a:rPr>
              <a:t>más </a:t>
            </a:r>
            <a:r>
              <a:rPr lang="es-AR" sz="3200" dirty="0">
                <a:solidFill>
                  <a:srgbClr val="0070C0"/>
                </a:solidFill>
                <a:effectLst/>
              </a:rPr>
              <a:t>imperiosa que nunca,  </a:t>
            </a:r>
            <a:br>
              <a:rPr lang="es-AR" sz="3200" dirty="0">
                <a:solidFill>
                  <a:srgbClr val="0070C0"/>
                </a:solidFill>
                <a:effectLst/>
              </a:rPr>
            </a:br>
            <a:r>
              <a:rPr lang="es-AR" sz="3200" dirty="0">
                <a:solidFill>
                  <a:srgbClr val="0070C0"/>
                </a:solidFill>
                <a:effectLst/>
              </a:rPr>
              <a:t>de hacer </a:t>
            </a:r>
            <a:r>
              <a:rPr lang="es-AR" sz="3200" dirty="0" smtClean="0">
                <a:solidFill>
                  <a:srgbClr val="0070C0"/>
                </a:solidFill>
                <a:effectLst/>
              </a:rPr>
              <a:t>resonar</a:t>
            </a:r>
            <a:br>
              <a:rPr lang="es-AR" sz="3200" dirty="0" smtClean="0">
                <a:solidFill>
                  <a:srgbClr val="0070C0"/>
                </a:solidFill>
                <a:effectLst/>
              </a:rPr>
            </a:br>
            <a:r>
              <a:rPr lang="es-AR" sz="3200" dirty="0" smtClean="0">
                <a:solidFill>
                  <a:srgbClr val="0070C0"/>
                </a:solidFill>
                <a:effectLst/>
              </a:rPr>
              <a:t>la </a:t>
            </a:r>
            <a:r>
              <a:rPr lang="es-AR" sz="3200" dirty="0">
                <a:solidFill>
                  <a:srgbClr val="0070C0"/>
                </a:solidFill>
                <a:effectLst/>
              </a:rPr>
              <a:t>Buena Noticia de Jesús. </a:t>
            </a:r>
            <a:r>
              <a:rPr lang="es-AR" sz="3200" dirty="0" smtClean="0">
                <a:solidFill>
                  <a:srgbClr val="0070C0"/>
                </a:solidFill>
                <a:effectLst/>
              </a:rPr>
              <a:t/>
            </a:r>
            <a:br>
              <a:rPr lang="es-AR" sz="3200" dirty="0" smtClean="0">
                <a:solidFill>
                  <a:srgbClr val="0070C0"/>
                </a:solidFill>
                <a:effectLst/>
              </a:rPr>
            </a:br>
            <a:endParaRPr lang="es-AR" sz="3200" dirty="0">
              <a:solidFill>
                <a:srgbClr val="0070C0"/>
              </a:solidFill>
            </a:endParaRPr>
          </a:p>
        </p:txBody>
      </p:sp>
    </p:spTree>
    <p:extLst>
      <p:ext uri="{BB962C8B-B14F-4D97-AF65-F5344CB8AC3E}">
        <p14:creationId xmlns:p14="http://schemas.microsoft.com/office/powerpoint/2010/main" val="3883723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6152" y="620688"/>
            <a:ext cx="7235981" cy="5780113"/>
          </a:xfrm>
        </p:spPr>
        <p:txBody>
          <a:bodyPr/>
          <a:lstStyle/>
          <a:p>
            <a:r>
              <a:rPr lang="es-AR" sz="2800" dirty="0">
                <a:solidFill>
                  <a:srgbClr val="0070C0"/>
                </a:solidFill>
                <a:effectLst/>
              </a:rPr>
              <a:t> </a:t>
            </a:r>
            <a:br>
              <a:rPr lang="es-AR" sz="2800" dirty="0">
                <a:solidFill>
                  <a:srgbClr val="0070C0"/>
                </a:solidFill>
                <a:effectLst/>
              </a:rPr>
            </a:br>
            <a:r>
              <a:rPr lang="es-AR" sz="2800" dirty="0" smtClean="0">
                <a:solidFill>
                  <a:srgbClr val="0070C0"/>
                </a:solidFill>
                <a:effectLst/>
              </a:rPr>
              <a:t>     Tú, </a:t>
            </a:r>
            <a:r>
              <a:rPr lang="es-AR" sz="2800" dirty="0">
                <a:solidFill>
                  <a:srgbClr val="0070C0"/>
                </a:solidFill>
                <a:effectLst/>
              </a:rPr>
              <a:t>llena de la presencia de Cristo, </a:t>
            </a:r>
            <a:br>
              <a:rPr lang="es-AR" sz="2800" dirty="0">
                <a:solidFill>
                  <a:srgbClr val="0070C0"/>
                </a:solidFill>
                <a:effectLst/>
              </a:rPr>
            </a:br>
            <a:r>
              <a:rPr lang="es-AR" sz="2800" dirty="0">
                <a:solidFill>
                  <a:srgbClr val="0070C0"/>
                </a:solidFill>
                <a:effectLst/>
              </a:rPr>
              <a:t>que llevaste la alegría a Juan el Bautista, </a:t>
            </a:r>
            <a:br>
              <a:rPr lang="es-AR" sz="2800" dirty="0">
                <a:solidFill>
                  <a:srgbClr val="0070C0"/>
                </a:solidFill>
                <a:effectLst/>
              </a:rPr>
            </a:br>
            <a:r>
              <a:rPr lang="es-AR" sz="2800" dirty="0">
                <a:solidFill>
                  <a:srgbClr val="0070C0"/>
                </a:solidFill>
                <a:effectLst/>
              </a:rPr>
              <a:t>haciéndolo exultar en el seno de su madre. </a:t>
            </a:r>
            <a:r>
              <a:rPr lang="es-AR" sz="2800" dirty="0" smtClean="0">
                <a:solidFill>
                  <a:srgbClr val="0070C0"/>
                </a:solidFill>
                <a:effectLst/>
              </a:rPr>
              <a:t/>
            </a:r>
            <a:br>
              <a:rPr lang="es-AR" sz="2800" dirty="0" smtClean="0">
                <a:solidFill>
                  <a:srgbClr val="0070C0"/>
                </a:solidFill>
                <a:effectLst/>
              </a:rPr>
            </a:br>
            <a:r>
              <a:rPr lang="es-AR" sz="2800" dirty="0">
                <a:solidFill>
                  <a:srgbClr val="0070C0"/>
                </a:solidFill>
                <a:effectLst/>
              </a:rPr>
              <a:t/>
            </a:r>
            <a:br>
              <a:rPr lang="es-AR" sz="2800" dirty="0">
                <a:solidFill>
                  <a:srgbClr val="0070C0"/>
                </a:solidFill>
                <a:effectLst/>
              </a:rPr>
            </a:br>
            <a:r>
              <a:rPr lang="es-AR" sz="2800" dirty="0" smtClean="0">
                <a:solidFill>
                  <a:srgbClr val="0070C0"/>
                </a:solidFill>
                <a:effectLst/>
              </a:rPr>
              <a:t>    Tú</a:t>
            </a:r>
            <a:r>
              <a:rPr lang="es-AR" sz="2800" dirty="0">
                <a:solidFill>
                  <a:srgbClr val="0070C0"/>
                </a:solidFill>
                <a:effectLst/>
              </a:rPr>
              <a:t>, estremecida de gozo, </a:t>
            </a:r>
            <a:r>
              <a:rPr lang="es-AR" sz="2800" dirty="0" smtClean="0">
                <a:solidFill>
                  <a:srgbClr val="0070C0"/>
                </a:solidFill>
                <a:effectLst/>
              </a:rPr>
              <a:t/>
            </a:r>
            <a:br>
              <a:rPr lang="es-AR" sz="2800" dirty="0" smtClean="0">
                <a:solidFill>
                  <a:srgbClr val="0070C0"/>
                </a:solidFill>
                <a:effectLst/>
              </a:rPr>
            </a:br>
            <a:r>
              <a:rPr lang="es-AR" sz="2800" dirty="0" smtClean="0">
                <a:solidFill>
                  <a:srgbClr val="0070C0"/>
                </a:solidFill>
                <a:effectLst/>
              </a:rPr>
              <a:t>cantaste </a:t>
            </a:r>
            <a:r>
              <a:rPr lang="es-AR" sz="2800" dirty="0">
                <a:solidFill>
                  <a:srgbClr val="0070C0"/>
                </a:solidFill>
                <a:effectLst/>
              </a:rPr>
              <a:t>las maravillas del Señor. </a:t>
            </a:r>
            <a:br>
              <a:rPr lang="es-AR" sz="2800" dirty="0">
                <a:solidFill>
                  <a:srgbClr val="0070C0"/>
                </a:solidFill>
                <a:effectLst/>
              </a:rPr>
            </a:br>
            <a:r>
              <a:rPr lang="es-AR" sz="2800" dirty="0">
                <a:solidFill>
                  <a:srgbClr val="0070C0"/>
                </a:solidFill>
                <a:effectLst/>
              </a:rPr>
              <a:t> </a:t>
            </a:r>
            <a:br>
              <a:rPr lang="es-AR" sz="2800" dirty="0">
                <a:solidFill>
                  <a:srgbClr val="0070C0"/>
                </a:solidFill>
                <a:effectLst/>
              </a:rPr>
            </a:br>
            <a:r>
              <a:rPr lang="es-AR" sz="2800" dirty="0">
                <a:solidFill>
                  <a:srgbClr val="0070C0"/>
                </a:solidFill>
                <a:effectLst/>
              </a:rPr>
              <a:t>     Tú, que estuviste plantada ante la </a:t>
            </a:r>
            <a:r>
              <a:rPr lang="es-AR" sz="2800" dirty="0" smtClean="0">
                <a:solidFill>
                  <a:srgbClr val="0070C0"/>
                </a:solidFill>
                <a:effectLst/>
              </a:rPr>
              <a:t>cruz</a:t>
            </a:r>
            <a:br>
              <a:rPr lang="es-AR" sz="2800" dirty="0" smtClean="0">
                <a:solidFill>
                  <a:srgbClr val="0070C0"/>
                </a:solidFill>
                <a:effectLst/>
              </a:rPr>
            </a:br>
            <a:r>
              <a:rPr lang="es-AR" sz="2800" dirty="0" smtClean="0">
                <a:solidFill>
                  <a:srgbClr val="0070C0"/>
                </a:solidFill>
                <a:effectLst/>
              </a:rPr>
              <a:t>con </a:t>
            </a:r>
            <a:r>
              <a:rPr lang="es-AR" sz="2800" dirty="0">
                <a:solidFill>
                  <a:srgbClr val="0070C0"/>
                </a:solidFill>
                <a:effectLst/>
              </a:rPr>
              <a:t>una fe inquebrantable </a:t>
            </a:r>
            <a:br>
              <a:rPr lang="es-AR" sz="2800" dirty="0">
                <a:solidFill>
                  <a:srgbClr val="0070C0"/>
                </a:solidFill>
                <a:effectLst/>
              </a:rPr>
            </a:br>
            <a:r>
              <a:rPr lang="es-AR" sz="2800" dirty="0">
                <a:solidFill>
                  <a:srgbClr val="0070C0"/>
                </a:solidFill>
                <a:effectLst/>
              </a:rPr>
              <a:t>y recibiste el alegre consuelo de la resurrección, </a:t>
            </a:r>
            <a:br>
              <a:rPr lang="es-AR" sz="2800" dirty="0">
                <a:solidFill>
                  <a:srgbClr val="0070C0"/>
                </a:solidFill>
                <a:effectLst/>
              </a:rPr>
            </a:br>
            <a:r>
              <a:rPr lang="es-AR" sz="2800" dirty="0">
                <a:solidFill>
                  <a:srgbClr val="0070C0"/>
                </a:solidFill>
                <a:effectLst/>
              </a:rPr>
              <a:t>recogiste a los </a:t>
            </a:r>
            <a:r>
              <a:rPr lang="es-AR" sz="2800" dirty="0" smtClean="0">
                <a:solidFill>
                  <a:srgbClr val="0070C0"/>
                </a:solidFill>
                <a:effectLst/>
              </a:rPr>
              <a:t>discípulos</a:t>
            </a:r>
            <a:br>
              <a:rPr lang="es-AR" sz="2800" dirty="0" smtClean="0">
                <a:solidFill>
                  <a:srgbClr val="0070C0"/>
                </a:solidFill>
                <a:effectLst/>
              </a:rPr>
            </a:br>
            <a:r>
              <a:rPr lang="es-AR" sz="2800" dirty="0" smtClean="0">
                <a:solidFill>
                  <a:srgbClr val="0070C0"/>
                </a:solidFill>
                <a:effectLst/>
              </a:rPr>
              <a:t>en </a:t>
            </a:r>
            <a:r>
              <a:rPr lang="es-AR" sz="2800" dirty="0">
                <a:solidFill>
                  <a:srgbClr val="0070C0"/>
                </a:solidFill>
                <a:effectLst/>
              </a:rPr>
              <a:t>la espera del Espíritu </a:t>
            </a:r>
            <a:br>
              <a:rPr lang="es-AR" sz="2800" dirty="0">
                <a:solidFill>
                  <a:srgbClr val="0070C0"/>
                </a:solidFill>
                <a:effectLst/>
              </a:rPr>
            </a:br>
            <a:r>
              <a:rPr lang="es-AR" sz="2800" dirty="0">
                <a:solidFill>
                  <a:srgbClr val="0070C0"/>
                </a:solidFill>
                <a:effectLst/>
              </a:rPr>
              <a:t>para que naciera la Iglesia evangelizadora. </a:t>
            </a:r>
            <a:endParaRPr lang="es-AR" sz="2800" dirty="0">
              <a:solidFill>
                <a:srgbClr val="0070C0"/>
              </a:solidFill>
            </a:endParaRPr>
          </a:p>
        </p:txBody>
      </p:sp>
    </p:spTree>
    <p:extLst>
      <p:ext uri="{BB962C8B-B14F-4D97-AF65-F5344CB8AC3E}">
        <p14:creationId xmlns:p14="http://schemas.microsoft.com/office/powerpoint/2010/main" val="127242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6152" y="620688"/>
            <a:ext cx="7235981" cy="5780113"/>
          </a:xfrm>
        </p:spPr>
        <p:txBody>
          <a:bodyPr/>
          <a:lstStyle/>
          <a:p>
            <a:r>
              <a:rPr lang="es-AR" sz="2400" dirty="0">
                <a:solidFill>
                  <a:srgbClr val="0070C0"/>
                </a:solidFill>
                <a:effectLst/>
              </a:rPr>
              <a:t> </a:t>
            </a:r>
            <a:r>
              <a:rPr lang="es-AR" sz="2400" dirty="0" smtClean="0">
                <a:solidFill>
                  <a:srgbClr val="0070C0"/>
                </a:solidFill>
                <a:effectLst/>
              </a:rPr>
              <a:t>   Consíguenos </a:t>
            </a:r>
            <a:r>
              <a:rPr lang="es-AR" sz="2400" dirty="0">
                <a:solidFill>
                  <a:srgbClr val="0070C0"/>
                </a:solidFill>
                <a:effectLst/>
              </a:rPr>
              <a:t>ahora un nuevo ardor de resucitados </a:t>
            </a:r>
            <a:br>
              <a:rPr lang="es-AR" sz="2400" dirty="0">
                <a:solidFill>
                  <a:srgbClr val="0070C0"/>
                </a:solidFill>
                <a:effectLst/>
              </a:rPr>
            </a:br>
            <a:r>
              <a:rPr lang="es-AR" sz="2400" dirty="0">
                <a:solidFill>
                  <a:srgbClr val="0070C0"/>
                </a:solidFill>
                <a:effectLst/>
              </a:rPr>
              <a:t>para llevar a todos el Evangelio de la vida </a:t>
            </a:r>
            <a:r>
              <a:rPr lang="es-AR" sz="2400" dirty="0" smtClean="0">
                <a:solidFill>
                  <a:srgbClr val="0070C0"/>
                </a:solidFill>
                <a:effectLst/>
              </a:rPr>
              <a:t/>
            </a:r>
            <a:br>
              <a:rPr lang="es-AR" sz="2400" dirty="0" smtClean="0">
                <a:solidFill>
                  <a:srgbClr val="0070C0"/>
                </a:solidFill>
                <a:effectLst/>
              </a:rPr>
            </a:br>
            <a:r>
              <a:rPr lang="es-AR" sz="2400" dirty="0" smtClean="0">
                <a:solidFill>
                  <a:srgbClr val="0070C0"/>
                </a:solidFill>
                <a:effectLst/>
              </a:rPr>
              <a:t>que </a:t>
            </a:r>
            <a:r>
              <a:rPr lang="es-AR" sz="2400" dirty="0">
                <a:solidFill>
                  <a:srgbClr val="0070C0"/>
                </a:solidFill>
                <a:effectLst/>
              </a:rPr>
              <a:t>vence a la muerte. </a:t>
            </a:r>
            <a:r>
              <a:rPr lang="es-AR" sz="2400" dirty="0" smtClean="0">
                <a:solidFill>
                  <a:srgbClr val="0070C0"/>
                </a:solidFill>
                <a:effectLst/>
              </a:rPr>
              <a:t/>
            </a:r>
            <a:br>
              <a:rPr lang="es-AR" sz="2400" dirty="0" smtClean="0">
                <a:solidFill>
                  <a:srgbClr val="0070C0"/>
                </a:solidFill>
                <a:effectLst/>
              </a:rPr>
            </a:br>
            <a:r>
              <a:rPr lang="es-AR" sz="2400" dirty="0">
                <a:solidFill>
                  <a:srgbClr val="0070C0"/>
                </a:solidFill>
                <a:effectLst/>
              </a:rPr>
              <a:t/>
            </a:r>
            <a:br>
              <a:rPr lang="es-AR" sz="2400" dirty="0">
                <a:solidFill>
                  <a:srgbClr val="0070C0"/>
                </a:solidFill>
                <a:effectLst/>
              </a:rPr>
            </a:br>
            <a:r>
              <a:rPr lang="es-AR" sz="2400" dirty="0" smtClean="0">
                <a:solidFill>
                  <a:srgbClr val="0070C0"/>
                </a:solidFill>
                <a:effectLst/>
              </a:rPr>
              <a:t>   Danos </a:t>
            </a:r>
            <a:r>
              <a:rPr lang="es-AR" sz="2400" dirty="0">
                <a:solidFill>
                  <a:srgbClr val="0070C0"/>
                </a:solidFill>
                <a:effectLst/>
              </a:rPr>
              <a:t>la santa audacia de buscar nuevos caminos </a:t>
            </a:r>
            <a:br>
              <a:rPr lang="es-AR" sz="2400" dirty="0">
                <a:solidFill>
                  <a:srgbClr val="0070C0"/>
                </a:solidFill>
                <a:effectLst/>
              </a:rPr>
            </a:br>
            <a:r>
              <a:rPr lang="es-AR" sz="2400" dirty="0">
                <a:solidFill>
                  <a:srgbClr val="0070C0"/>
                </a:solidFill>
                <a:effectLst/>
              </a:rPr>
              <a:t>para que llegue a todos el don de la belleza </a:t>
            </a:r>
            <a:r>
              <a:rPr lang="es-AR" sz="2400" dirty="0" smtClean="0">
                <a:solidFill>
                  <a:srgbClr val="0070C0"/>
                </a:solidFill>
                <a:effectLst/>
              </a:rPr>
              <a:t/>
            </a:r>
            <a:br>
              <a:rPr lang="es-AR" sz="2400" dirty="0" smtClean="0">
                <a:solidFill>
                  <a:srgbClr val="0070C0"/>
                </a:solidFill>
                <a:effectLst/>
              </a:rPr>
            </a:br>
            <a:r>
              <a:rPr lang="es-AR" sz="2400" dirty="0" smtClean="0">
                <a:solidFill>
                  <a:srgbClr val="0070C0"/>
                </a:solidFill>
                <a:effectLst/>
              </a:rPr>
              <a:t>que </a:t>
            </a:r>
            <a:r>
              <a:rPr lang="es-AR" sz="2400" dirty="0">
                <a:solidFill>
                  <a:srgbClr val="0070C0"/>
                </a:solidFill>
                <a:effectLst/>
              </a:rPr>
              <a:t>no se apaga. </a:t>
            </a:r>
            <a:br>
              <a:rPr lang="es-AR" sz="2400" dirty="0">
                <a:solidFill>
                  <a:srgbClr val="0070C0"/>
                </a:solidFill>
                <a:effectLst/>
              </a:rPr>
            </a:br>
            <a:r>
              <a:rPr lang="es-AR" sz="2400" dirty="0">
                <a:solidFill>
                  <a:srgbClr val="0070C0"/>
                </a:solidFill>
                <a:effectLst/>
              </a:rPr>
              <a:t> </a:t>
            </a:r>
            <a:br>
              <a:rPr lang="es-AR" sz="2400" dirty="0">
                <a:solidFill>
                  <a:srgbClr val="0070C0"/>
                </a:solidFill>
                <a:effectLst/>
              </a:rPr>
            </a:br>
            <a:r>
              <a:rPr lang="es-AR" sz="2400" dirty="0">
                <a:solidFill>
                  <a:srgbClr val="0070C0"/>
                </a:solidFill>
                <a:effectLst/>
              </a:rPr>
              <a:t>     Tú, Virgen de la escucha y la contemplación,</a:t>
            </a:r>
            <a:br>
              <a:rPr lang="es-AR" sz="2400" dirty="0">
                <a:solidFill>
                  <a:srgbClr val="0070C0"/>
                </a:solidFill>
                <a:effectLst/>
              </a:rPr>
            </a:br>
            <a:r>
              <a:rPr lang="es-AR" sz="2400" dirty="0">
                <a:solidFill>
                  <a:srgbClr val="0070C0"/>
                </a:solidFill>
                <a:effectLst/>
              </a:rPr>
              <a:t>madre del amor, esposa de las bodas eternas,</a:t>
            </a:r>
            <a:br>
              <a:rPr lang="es-AR" sz="2400" dirty="0">
                <a:solidFill>
                  <a:srgbClr val="0070C0"/>
                </a:solidFill>
                <a:effectLst/>
              </a:rPr>
            </a:br>
            <a:r>
              <a:rPr lang="es-AR" sz="2400" dirty="0">
                <a:solidFill>
                  <a:srgbClr val="0070C0"/>
                </a:solidFill>
                <a:effectLst/>
              </a:rPr>
              <a:t>intercede por la Iglesia, </a:t>
            </a:r>
            <a:r>
              <a:rPr lang="es-AR" sz="2400" dirty="0" smtClean="0">
                <a:solidFill>
                  <a:srgbClr val="0070C0"/>
                </a:solidFill>
                <a:effectLst/>
              </a:rPr>
              <a:t/>
            </a:r>
            <a:br>
              <a:rPr lang="es-AR" sz="2400" dirty="0" smtClean="0">
                <a:solidFill>
                  <a:srgbClr val="0070C0"/>
                </a:solidFill>
                <a:effectLst/>
              </a:rPr>
            </a:br>
            <a:r>
              <a:rPr lang="es-AR" sz="2400" dirty="0" smtClean="0">
                <a:solidFill>
                  <a:srgbClr val="0070C0"/>
                </a:solidFill>
                <a:effectLst/>
              </a:rPr>
              <a:t>de </a:t>
            </a:r>
            <a:r>
              <a:rPr lang="es-AR" sz="2400" dirty="0">
                <a:solidFill>
                  <a:srgbClr val="0070C0"/>
                </a:solidFill>
                <a:effectLst/>
              </a:rPr>
              <a:t>la cual eres el icono purísimo, </a:t>
            </a:r>
            <a:br>
              <a:rPr lang="es-AR" sz="2400" dirty="0">
                <a:solidFill>
                  <a:srgbClr val="0070C0"/>
                </a:solidFill>
                <a:effectLst/>
              </a:rPr>
            </a:br>
            <a:r>
              <a:rPr lang="es-AR" sz="2400" dirty="0">
                <a:solidFill>
                  <a:srgbClr val="0070C0"/>
                </a:solidFill>
                <a:effectLst/>
              </a:rPr>
              <a:t>para que ella nunca se encierre </a:t>
            </a:r>
            <a:br>
              <a:rPr lang="es-AR" sz="2400" dirty="0">
                <a:solidFill>
                  <a:srgbClr val="0070C0"/>
                </a:solidFill>
                <a:effectLst/>
              </a:rPr>
            </a:br>
            <a:r>
              <a:rPr lang="es-AR" sz="2400" dirty="0">
                <a:solidFill>
                  <a:srgbClr val="0070C0"/>
                </a:solidFill>
                <a:effectLst/>
              </a:rPr>
              <a:t>ni se detenga en su pasión por instaurar el Reino</a:t>
            </a:r>
            <a:r>
              <a:rPr lang="es-AR" sz="2400" dirty="0" smtClean="0">
                <a:solidFill>
                  <a:srgbClr val="0070C0"/>
                </a:solidFill>
                <a:effectLst/>
              </a:rPr>
              <a:t>.</a:t>
            </a:r>
            <a:br>
              <a:rPr lang="es-AR" sz="2400" dirty="0" smtClean="0">
                <a:solidFill>
                  <a:srgbClr val="0070C0"/>
                </a:solidFill>
                <a:effectLst/>
              </a:rPr>
            </a:br>
            <a:r>
              <a:rPr lang="es-AR" sz="2400" dirty="0" smtClean="0">
                <a:solidFill>
                  <a:srgbClr val="0070C0"/>
                </a:solidFill>
                <a:effectLst/>
              </a:rPr>
              <a:t> </a:t>
            </a:r>
            <a:endParaRPr lang="es-AR" sz="2400" dirty="0">
              <a:solidFill>
                <a:srgbClr val="0070C0"/>
              </a:solidFill>
            </a:endParaRPr>
          </a:p>
        </p:txBody>
      </p:sp>
    </p:spTree>
    <p:extLst>
      <p:ext uri="{BB962C8B-B14F-4D97-AF65-F5344CB8AC3E}">
        <p14:creationId xmlns:p14="http://schemas.microsoft.com/office/powerpoint/2010/main" val="796033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6152" y="620688"/>
            <a:ext cx="7235981" cy="5780113"/>
          </a:xfrm>
        </p:spPr>
        <p:txBody>
          <a:bodyPr/>
          <a:lstStyle/>
          <a:p>
            <a:r>
              <a:rPr lang="es-AR" sz="2400" dirty="0">
                <a:solidFill>
                  <a:srgbClr val="0070C0"/>
                </a:solidFill>
                <a:effectLst/>
              </a:rPr>
              <a:t> </a:t>
            </a:r>
            <a:r>
              <a:rPr lang="es-AR" sz="2400" dirty="0" smtClean="0">
                <a:solidFill>
                  <a:srgbClr val="0070C0"/>
                </a:solidFill>
                <a:effectLst/>
              </a:rPr>
              <a:t>    </a:t>
            </a:r>
            <a:endParaRPr lang="es-AR" sz="2400" dirty="0">
              <a:solidFill>
                <a:srgbClr val="0070C0"/>
              </a:solidFill>
            </a:endParaRPr>
          </a:p>
        </p:txBody>
      </p:sp>
      <p:sp>
        <p:nvSpPr>
          <p:cNvPr id="3" name="2 Rectángulo"/>
          <p:cNvSpPr/>
          <p:nvPr/>
        </p:nvSpPr>
        <p:spPr>
          <a:xfrm>
            <a:off x="1403648" y="548680"/>
            <a:ext cx="7272808" cy="5539978"/>
          </a:xfrm>
          <a:prstGeom prst="rect">
            <a:avLst/>
          </a:prstGeom>
        </p:spPr>
        <p:txBody>
          <a:bodyPr wrap="square">
            <a:spAutoFit/>
          </a:bodyPr>
          <a:lstStyle/>
          <a:p>
            <a:r>
              <a:rPr lang="es-AR" b="1" dirty="0" smtClean="0"/>
              <a:t>      </a:t>
            </a:r>
          </a:p>
          <a:p>
            <a:r>
              <a:rPr lang="es-AR" b="1" dirty="0"/>
              <a:t> </a:t>
            </a:r>
            <a:r>
              <a:rPr lang="es-AR" b="1" dirty="0" smtClean="0"/>
              <a:t>      </a:t>
            </a:r>
            <a:r>
              <a:rPr lang="es-AR" sz="2800" b="1" dirty="0">
                <a:ln w="12700">
                  <a:solidFill>
                    <a:schemeClr val="tx2"/>
                  </a:solidFill>
                </a:ln>
                <a:solidFill>
                  <a:srgbClr val="0070C0"/>
                </a:solidFill>
                <a:latin typeface="+mj-lt"/>
                <a:ea typeface="+mj-ea"/>
                <a:cs typeface="+mj-cs"/>
              </a:rPr>
              <a:t>Estrella de la nueva evangelización, </a:t>
            </a:r>
          </a:p>
          <a:p>
            <a:r>
              <a:rPr lang="es-AR" sz="2800" b="1" dirty="0">
                <a:ln w="12700">
                  <a:solidFill>
                    <a:schemeClr val="tx2"/>
                  </a:solidFill>
                </a:ln>
                <a:solidFill>
                  <a:srgbClr val="0070C0"/>
                </a:solidFill>
                <a:latin typeface="+mj-lt"/>
                <a:ea typeface="+mj-ea"/>
                <a:cs typeface="+mj-cs"/>
              </a:rPr>
              <a:t>ayúdanos a resplandecer </a:t>
            </a:r>
            <a:endParaRPr lang="es-AR" sz="2800" b="1" dirty="0" smtClean="0">
              <a:ln w="12700">
                <a:solidFill>
                  <a:schemeClr val="tx2"/>
                </a:solidFill>
              </a:ln>
              <a:solidFill>
                <a:srgbClr val="0070C0"/>
              </a:solidFill>
              <a:latin typeface="+mj-lt"/>
              <a:ea typeface="+mj-ea"/>
              <a:cs typeface="+mj-cs"/>
            </a:endParaRPr>
          </a:p>
          <a:p>
            <a:r>
              <a:rPr lang="es-AR" sz="2800" b="1" dirty="0" smtClean="0">
                <a:ln w="12700">
                  <a:solidFill>
                    <a:schemeClr val="tx2"/>
                  </a:solidFill>
                </a:ln>
                <a:solidFill>
                  <a:srgbClr val="0070C0"/>
                </a:solidFill>
                <a:latin typeface="+mj-lt"/>
                <a:ea typeface="+mj-ea"/>
                <a:cs typeface="+mj-cs"/>
              </a:rPr>
              <a:t>en </a:t>
            </a:r>
            <a:r>
              <a:rPr lang="es-AR" sz="2800" b="1" dirty="0">
                <a:ln w="12700">
                  <a:solidFill>
                    <a:schemeClr val="tx2"/>
                  </a:solidFill>
                </a:ln>
                <a:solidFill>
                  <a:srgbClr val="0070C0"/>
                </a:solidFill>
                <a:latin typeface="+mj-lt"/>
                <a:ea typeface="+mj-ea"/>
                <a:cs typeface="+mj-cs"/>
              </a:rPr>
              <a:t>el testimonio de la comunión, </a:t>
            </a:r>
          </a:p>
          <a:p>
            <a:r>
              <a:rPr lang="es-AR" sz="2800" b="1" dirty="0">
                <a:ln w="12700">
                  <a:solidFill>
                    <a:schemeClr val="tx2"/>
                  </a:solidFill>
                </a:ln>
                <a:solidFill>
                  <a:srgbClr val="0070C0"/>
                </a:solidFill>
                <a:latin typeface="+mj-lt"/>
                <a:ea typeface="+mj-ea"/>
                <a:cs typeface="+mj-cs"/>
              </a:rPr>
              <a:t>del servicio, de la fe ardiente y generosa,</a:t>
            </a:r>
          </a:p>
          <a:p>
            <a:r>
              <a:rPr lang="es-AR" sz="2800" b="1" dirty="0">
                <a:ln w="12700">
                  <a:solidFill>
                    <a:schemeClr val="tx2"/>
                  </a:solidFill>
                </a:ln>
                <a:solidFill>
                  <a:srgbClr val="0070C0"/>
                </a:solidFill>
                <a:latin typeface="+mj-lt"/>
                <a:ea typeface="+mj-ea"/>
                <a:cs typeface="+mj-cs"/>
              </a:rPr>
              <a:t>de la justicia y el amor a los pobres, </a:t>
            </a:r>
          </a:p>
          <a:p>
            <a:r>
              <a:rPr lang="es-AR" sz="2800" b="1" dirty="0">
                <a:ln w="12700">
                  <a:solidFill>
                    <a:schemeClr val="tx2"/>
                  </a:solidFill>
                </a:ln>
                <a:solidFill>
                  <a:srgbClr val="0070C0"/>
                </a:solidFill>
                <a:latin typeface="+mj-lt"/>
                <a:ea typeface="+mj-ea"/>
                <a:cs typeface="+mj-cs"/>
              </a:rPr>
              <a:t>para que la alegría del Evangelio</a:t>
            </a:r>
          </a:p>
          <a:p>
            <a:r>
              <a:rPr lang="es-AR" sz="2800" b="1" dirty="0">
                <a:ln w="12700">
                  <a:solidFill>
                    <a:schemeClr val="tx2"/>
                  </a:solidFill>
                </a:ln>
                <a:solidFill>
                  <a:srgbClr val="0070C0"/>
                </a:solidFill>
                <a:latin typeface="+mj-lt"/>
                <a:ea typeface="+mj-ea"/>
                <a:cs typeface="+mj-cs"/>
              </a:rPr>
              <a:t>llegue hasta los confines de la tierra </a:t>
            </a:r>
          </a:p>
          <a:p>
            <a:r>
              <a:rPr lang="es-AR" sz="2800" b="1" dirty="0">
                <a:ln w="12700">
                  <a:solidFill>
                    <a:schemeClr val="tx2"/>
                  </a:solidFill>
                </a:ln>
                <a:solidFill>
                  <a:srgbClr val="0070C0"/>
                </a:solidFill>
                <a:latin typeface="+mj-lt"/>
                <a:ea typeface="+mj-ea"/>
                <a:cs typeface="+mj-cs"/>
              </a:rPr>
              <a:t>y ninguna periferia se prive de su luz. </a:t>
            </a:r>
          </a:p>
          <a:p>
            <a:r>
              <a:rPr lang="es-AR" sz="2800" b="1" dirty="0">
                <a:ln w="12700">
                  <a:solidFill>
                    <a:schemeClr val="tx2"/>
                  </a:solidFill>
                </a:ln>
                <a:solidFill>
                  <a:srgbClr val="0070C0"/>
                </a:solidFill>
                <a:latin typeface="+mj-lt"/>
                <a:ea typeface="+mj-ea"/>
                <a:cs typeface="+mj-cs"/>
              </a:rPr>
              <a:t> </a:t>
            </a:r>
          </a:p>
          <a:p>
            <a:r>
              <a:rPr lang="es-AR" sz="2800" b="1" dirty="0">
                <a:ln w="12700">
                  <a:solidFill>
                    <a:schemeClr val="tx2"/>
                  </a:solidFill>
                </a:ln>
                <a:solidFill>
                  <a:srgbClr val="0070C0"/>
                </a:solidFill>
                <a:latin typeface="+mj-lt"/>
                <a:ea typeface="+mj-ea"/>
                <a:cs typeface="+mj-cs"/>
              </a:rPr>
              <a:t>     Madre del Evangelio viviente, </a:t>
            </a:r>
          </a:p>
          <a:p>
            <a:r>
              <a:rPr lang="es-AR" sz="2800" b="1" dirty="0">
                <a:ln w="12700">
                  <a:solidFill>
                    <a:schemeClr val="tx2"/>
                  </a:solidFill>
                </a:ln>
                <a:solidFill>
                  <a:srgbClr val="0070C0"/>
                </a:solidFill>
                <a:latin typeface="+mj-lt"/>
                <a:ea typeface="+mj-ea"/>
                <a:cs typeface="+mj-cs"/>
              </a:rPr>
              <a:t>manantial de alegría para los pequeños, </a:t>
            </a:r>
          </a:p>
          <a:p>
            <a:r>
              <a:rPr lang="es-AR" sz="2800" b="1" dirty="0">
                <a:ln w="12700">
                  <a:solidFill>
                    <a:schemeClr val="tx2"/>
                  </a:solidFill>
                </a:ln>
                <a:solidFill>
                  <a:srgbClr val="0070C0"/>
                </a:solidFill>
                <a:latin typeface="+mj-lt"/>
                <a:ea typeface="+mj-ea"/>
                <a:cs typeface="+mj-cs"/>
              </a:rPr>
              <a:t>ruega por nosotros. Amén. Aleluya.</a:t>
            </a:r>
          </a:p>
        </p:txBody>
      </p:sp>
    </p:spTree>
    <p:extLst>
      <p:ext uri="{BB962C8B-B14F-4D97-AF65-F5344CB8AC3E}">
        <p14:creationId xmlns:p14="http://schemas.microsoft.com/office/powerpoint/2010/main" val="1817245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16152" y="620688"/>
            <a:ext cx="7235981" cy="5780113"/>
          </a:xfrm>
        </p:spPr>
        <p:txBody>
          <a:bodyPr/>
          <a:lstStyle/>
          <a:p>
            <a:r>
              <a:rPr lang="es-AR" sz="2400" dirty="0">
                <a:solidFill>
                  <a:srgbClr val="0070C0"/>
                </a:solidFill>
                <a:effectLst/>
              </a:rPr>
              <a:t> </a:t>
            </a:r>
            <a:r>
              <a:rPr lang="es-AR" sz="2400" dirty="0" smtClean="0">
                <a:solidFill>
                  <a:srgbClr val="0070C0"/>
                </a:solidFill>
                <a:effectLst/>
              </a:rPr>
              <a:t>    </a:t>
            </a:r>
            <a:endParaRPr lang="es-AR" sz="2400" dirty="0">
              <a:solidFill>
                <a:srgbClr val="0070C0"/>
              </a:solidFill>
            </a:endParaRPr>
          </a:p>
        </p:txBody>
      </p:sp>
      <p:pic>
        <p:nvPicPr>
          <p:cNvPr id="3"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9841"/>
            <a:ext cx="5143500" cy="6858000"/>
          </a:xfrm>
          <a:prstGeom prst="rect">
            <a:avLst/>
          </a:prstGeom>
        </p:spPr>
      </p:pic>
    </p:spTree>
    <p:extLst>
      <p:ext uri="{BB962C8B-B14F-4D97-AF65-F5344CB8AC3E}">
        <p14:creationId xmlns:p14="http://schemas.microsoft.com/office/powerpoint/2010/main" val="76753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rmal">
  <a:themeElements>
    <a:clrScheme name="t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14</TotalTime>
  <Words>82</Words>
  <Application>Microsoft Office PowerPoint</Application>
  <PresentationFormat>Presentación en pantalla (4:3)</PresentationFormat>
  <Paragraphs>19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termal</vt:lpstr>
      <vt:lpstr>Yo hago nuevas  todas las cosas» (Ap 21,5)</vt:lpstr>
      <vt:lpstr>    Virgen y Madre María,  tú que,  movida por el Espíritu,  acogiste al Verbo de la vida  en la profundidad de tu humilde fe, totalmente entregada al Eterno, ayúdanos a decir nuestro «sí»  ante la urgencia  más imperiosa que nunca,   de hacer resonar la Buena Noticia de Jesús.  </vt:lpstr>
      <vt:lpstr>       Tú, llena de la presencia de Cristo,  que llevaste la alegría a Juan el Bautista,  haciéndolo exultar en el seno de su madre.       Tú, estremecida de gozo,  cantaste las maravillas del Señor.         Tú, que estuviste plantada ante la cruz con una fe inquebrantable  y recibiste el alegre consuelo de la resurrección,  recogiste a los discípulos en la espera del Espíritu  para que naciera la Iglesia evangelizadora. </vt:lpstr>
      <vt:lpstr>    Consíguenos ahora un nuevo ardor de resucitados  para llevar a todos el Evangelio de la vida  que vence a la muerte.      Danos la santa audacia de buscar nuevos caminos  para que llegue a todos el don de la belleza  que no se apaga.         Tú, Virgen de la escucha y la contemplación, madre del amor, esposa de las bodas eternas, intercede por la Iglesia,  de la cual eres el icono purísimo,  para que ella nunca se encierre  ni se detenga en su pasión por instaurar el Reino.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 hago nuevas  todas las cosas» (Ap 21,5)</dc:title>
  <dc:creator>OSCAR SANTIAGO RIGONI</dc:creator>
  <cp:lastModifiedBy>OSCAR SANTIAGO RIGONI</cp:lastModifiedBy>
  <cp:revision>3</cp:revision>
  <dcterms:created xsi:type="dcterms:W3CDTF">2015-05-15T19:57:12Z</dcterms:created>
  <dcterms:modified xsi:type="dcterms:W3CDTF">2015-05-15T20:12:07Z</dcterms:modified>
</cp:coreProperties>
</file>