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7EE75-FF55-466C-9972-160C041CBD96}" type="datetimeFigureOut">
              <a:rPr lang="es-AR" smtClean="0"/>
              <a:t>14/09/2015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A5B4F-1098-408A-9CA1-51674A2EB6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7EE75-FF55-466C-9972-160C041CBD96}" type="datetimeFigureOut">
              <a:rPr lang="es-AR" smtClean="0"/>
              <a:t>14/09/2015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A5B4F-1098-408A-9CA1-51674A2EB6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7EE75-FF55-466C-9972-160C041CBD96}" type="datetimeFigureOut">
              <a:rPr lang="es-AR" smtClean="0"/>
              <a:t>14/09/2015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A5B4F-1098-408A-9CA1-51674A2EB6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7EE75-FF55-466C-9972-160C041CBD96}" type="datetimeFigureOut">
              <a:rPr lang="es-AR" smtClean="0"/>
              <a:t>14/09/2015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A5B4F-1098-408A-9CA1-51674A2EB6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7EE75-FF55-466C-9972-160C041CBD96}" type="datetimeFigureOut">
              <a:rPr lang="es-AR" smtClean="0"/>
              <a:t>14/09/2015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A5B4F-1098-408A-9CA1-51674A2EB6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7EE75-FF55-466C-9972-160C041CBD96}" type="datetimeFigureOut">
              <a:rPr lang="es-AR" smtClean="0"/>
              <a:t>14/09/2015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A5B4F-1098-408A-9CA1-51674A2EB6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7EE75-FF55-466C-9972-160C041CBD96}" type="datetimeFigureOut">
              <a:rPr lang="es-AR" smtClean="0"/>
              <a:t>14/09/2015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A5B4F-1098-408A-9CA1-51674A2EB6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7EE75-FF55-466C-9972-160C041CBD96}" type="datetimeFigureOut">
              <a:rPr lang="es-AR" smtClean="0"/>
              <a:t>14/09/2015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A5B4F-1098-408A-9CA1-51674A2EB6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7EE75-FF55-466C-9972-160C041CBD96}" type="datetimeFigureOut">
              <a:rPr lang="es-AR" smtClean="0"/>
              <a:t>14/09/2015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A5B4F-1098-408A-9CA1-51674A2EB6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7EE75-FF55-466C-9972-160C041CBD96}" type="datetimeFigureOut">
              <a:rPr lang="es-AR" smtClean="0"/>
              <a:t>14/09/2015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A5B4F-1098-408A-9CA1-51674A2EB6B3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F7EE75-FF55-466C-9972-160C041CBD96}" type="datetimeFigureOut">
              <a:rPr lang="es-AR" smtClean="0"/>
              <a:t>14/09/2015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7A5B4F-1098-408A-9CA1-51674A2EB6B3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FF7EE75-FF55-466C-9972-160C041CBD96}" type="datetimeFigureOut">
              <a:rPr lang="es-AR" smtClean="0"/>
              <a:t>14/09/2015</a:t>
            </a:fld>
            <a:endParaRPr lang="es-AR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7A5B4F-1098-408A-9CA1-51674A2EB6B3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928492" y="548680"/>
            <a:ext cx="5566284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JORNADA INSTITUCIONAL</a:t>
            </a:r>
            <a:br>
              <a:rPr lang="es-AR" dirty="0" smtClean="0"/>
            </a:br>
            <a:r>
              <a:rPr lang="es-AR" dirty="0" smtClean="0"/>
              <a:t>CON ALUMNOS DE NIVEL SUPERIOR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s-AR" b="1" dirty="0" smtClean="0"/>
              <a:t>COMPONENTE INSTITUCIONAL</a:t>
            </a:r>
          </a:p>
          <a:p>
            <a:pPr algn="ctr"/>
            <a:r>
              <a:rPr lang="es-AR" dirty="0" smtClean="0"/>
              <a:t>INSTITUTO SUPERIOR DE FORMACIÓN DOCENTE Y TÉCNICA SANTA CATALINA LABOURÉ Ñ-6</a:t>
            </a:r>
          </a:p>
          <a:p>
            <a:r>
              <a:rPr lang="es-AR" sz="1400" dirty="0" smtClean="0"/>
              <a:t>SETIEMBRE, 2015</a:t>
            </a:r>
          </a:p>
          <a:p>
            <a:pPr algn="ctr"/>
            <a:endParaRPr lang="es-A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12654"/>
            <a:ext cx="2460949" cy="291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279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AR" u="sng" dirty="0" smtClean="0"/>
              <a:t>Objetivos del P.N.F.P</a:t>
            </a:r>
          </a:p>
          <a:p>
            <a:r>
              <a:rPr lang="es-AR" sz="2000" dirty="0" smtClean="0"/>
              <a:t>Asumir la dimensión ética, política y pedagógica de la tarea docente</a:t>
            </a:r>
          </a:p>
          <a:p>
            <a:r>
              <a:rPr lang="es-AR" sz="2000" dirty="0" smtClean="0"/>
              <a:t>Analizar críticamente el modelo institucional y pedagógico</a:t>
            </a:r>
          </a:p>
          <a:p>
            <a:r>
              <a:rPr lang="es-AR" sz="2000" dirty="0" smtClean="0"/>
              <a:t>Sistematizar e interpelar las propias concepciones , posicionamientos y prácticas pedagógicas para transformarlas y garantizar buenas trayectorias.</a:t>
            </a:r>
          </a:p>
          <a:p>
            <a:r>
              <a:rPr lang="es-AR" sz="2000" dirty="0" smtClean="0"/>
              <a:t>Contribuir al cambio de la cultura institucional.</a:t>
            </a:r>
          </a:p>
          <a:p>
            <a:r>
              <a:rPr lang="es-AR" sz="2000" dirty="0" smtClean="0"/>
              <a:t>Producir, sistematizar y comunicar el saber pedagógico producido a través del trabajo colectivo.</a:t>
            </a:r>
          </a:p>
          <a:p>
            <a:r>
              <a:rPr lang="es-AR" sz="2000" dirty="0" smtClean="0"/>
              <a:t>Generar una agenda institucional  para resolver los problemas detectados.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170924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u="sng" dirty="0" smtClean="0"/>
              <a:t>Plan de trabajo institucional ( PTI)</a:t>
            </a:r>
          </a:p>
          <a:p>
            <a:endParaRPr lang="es-AR" sz="2400" dirty="0" smtClean="0"/>
          </a:p>
          <a:p>
            <a:r>
              <a:rPr lang="es-AR" sz="2400" dirty="0" smtClean="0"/>
              <a:t>Retención y permanencia de los estudiantes</a:t>
            </a:r>
          </a:p>
          <a:p>
            <a:r>
              <a:rPr lang="es-AR" sz="2400" dirty="0" smtClean="0"/>
              <a:t>Modificación y mejora de situaciones pedagógicas y didácticas</a:t>
            </a:r>
          </a:p>
          <a:p>
            <a:r>
              <a:rPr lang="es-ES" sz="2400" dirty="0"/>
              <a:t>D</a:t>
            </a:r>
            <a:r>
              <a:rPr lang="es-ES" sz="2400" dirty="0" smtClean="0"/>
              <a:t>ocentes </a:t>
            </a:r>
            <a:r>
              <a:rPr lang="es-ES" sz="2400" dirty="0"/>
              <a:t>críticos, comprometidos, democráticos, inclusivos y sensibles que conozcan su tarea y las múltiples dimensiones que la atraviesan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27977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dirty="0"/>
              <a:t>F</a:t>
            </a:r>
            <a:r>
              <a:rPr lang="es-ES" sz="2800" dirty="0" smtClean="0"/>
              <a:t>ortalecimiento </a:t>
            </a:r>
            <a:r>
              <a:rPr lang="es-ES" sz="2800" dirty="0"/>
              <a:t>de la identidad institucional desde un proceso democratizador.</a:t>
            </a:r>
            <a:endParaRPr lang="es-AR" sz="28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827584" y="2690336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Agenda Institucional </a:t>
            </a:r>
            <a:r>
              <a:rPr lang="es-ES" sz="2800" dirty="0" smtClean="0"/>
              <a:t>2015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 smtClean="0"/>
              <a:t>Concretar </a:t>
            </a:r>
            <a:r>
              <a:rPr lang="es-ES" dirty="0"/>
              <a:t>Trabajos de Campo interdisciplinarios e integrados.</a:t>
            </a:r>
            <a:endParaRPr lang="es-AR" dirty="0" smtClean="0">
              <a:effectLst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Optimizar del Tiempo del </a:t>
            </a:r>
            <a:r>
              <a:rPr lang="es-ES" dirty="0" smtClean="0"/>
              <a:t>ESTUDIANTE y </a:t>
            </a:r>
            <a:r>
              <a:rPr lang="es-ES" dirty="0"/>
              <a:t>del docente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6488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9923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« …se </a:t>
            </a:r>
            <a:r>
              <a:rPr lang="es-ES" dirty="0"/>
              <a:t>espera la activa participación de los alumnos con el propósito de afianzar su rol de estudiante de profesorado y fortalecer su trayectoria en el sistema formador</a:t>
            </a:r>
            <a:r>
              <a:rPr lang="es-ES" dirty="0" smtClean="0"/>
              <a:t>.»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07528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1916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000" dirty="0" smtClean="0"/>
              <a:t>JORNADA INSTITUCIONAL- setiembre 2015</a:t>
            </a:r>
            <a:endParaRPr lang="es-AR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379476" indent="-342900" algn="l">
              <a:buFont typeface="Arial" pitchFamily="34" charset="0"/>
              <a:buChar char="•"/>
            </a:pPr>
            <a:r>
              <a:rPr lang="es-AR" dirty="0" smtClean="0"/>
              <a:t>Acordar colectivamente el requerimiento de recursos para la enseñanza y el aprendizaje.</a:t>
            </a:r>
          </a:p>
          <a:p>
            <a:pPr marL="379476" indent="-342900" algn="l">
              <a:buFont typeface="Arial" pitchFamily="34" charset="0"/>
              <a:buChar char="•"/>
            </a:pPr>
            <a:r>
              <a:rPr lang="es-AR" dirty="0" smtClean="0"/>
              <a:t>Establecer las necesidades y prioridades de equipamiento </a:t>
            </a:r>
            <a:r>
              <a:rPr lang="es-AR" smtClean="0"/>
              <a:t>y bibliografía.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1556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65</TotalTime>
  <Words>219</Words>
  <Application>Microsoft Office PowerPoint</Application>
  <PresentationFormat>Presentación en pantalla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Verdana</vt:lpstr>
      <vt:lpstr>Wingdings 2</vt:lpstr>
      <vt:lpstr>Aspecto</vt:lpstr>
      <vt:lpstr>JORNADA INSTITUCIONAL CON ALUMNOS DE NIVEL SUPERIOR</vt:lpstr>
      <vt:lpstr>Presentación de PowerPoint</vt:lpstr>
      <vt:lpstr>Presentación de PowerPoint</vt:lpstr>
      <vt:lpstr>Fortalecimiento de la identidad institucional desde un proceso democratizador.</vt:lpstr>
      <vt:lpstr>Presentación de PowerPoint</vt:lpstr>
      <vt:lpstr>Presentación de PowerPoint</vt:lpstr>
      <vt:lpstr>Presentación de PowerPoint</vt:lpstr>
      <vt:lpstr>JORNADA INSTITUCIONAL- setiembre 2015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Rectoría</dc:creator>
  <cp:lastModifiedBy>HP Mania</cp:lastModifiedBy>
  <cp:revision>11</cp:revision>
  <dcterms:created xsi:type="dcterms:W3CDTF">2015-09-15T17:16:15Z</dcterms:created>
  <dcterms:modified xsi:type="dcterms:W3CDTF">2015-09-14T20:46:19Z</dcterms:modified>
</cp:coreProperties>
</file>